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7" r:id="rId4"/>
    <p:sldId id="258" r:id="rId5"/>
    <p:sldId id="263" r:id="rId6"/>
    <p:sldId id="264" r:id="rId7"/>
    <p:sldId id="268" r:id="rId8"/>
    <p:sldId id="259" r:id="rId9"/>
    <p:sldId id="260" r:id="rId10"/>
    <p:sldId id="266" r:id="rId11"/>
    <p:sldId id="265" r:id="rId12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r>
              <a:rPr lang="fr-FR" dirty="0" smtClean="0"/>
              <a:t>TIME-LAPSE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3258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97228"/>
          </a:xfrm>
        </p:spPr>
        <p:txBody>
          <a:bodyPr>
            <a:normAutofit/>
          </a:bodyPr>
          <a:lstStyle/>
          <a:p>
            <a:r>
              <a:rPr lang="fr-FR" sz="4000" dirty="0" smtClean="0"/>
              <a:t>Le post-traitement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3" y="1506829"/>
            <a:ext cx="9905998" cy="4790940"/>
          </a:xfrm>
        </p:spPr>
        <p:txBody>
          <a:bodyPr anchor="t"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Format 4/3 =&gt; 16/9</a:t>
            </a:r>
          </a:p>
          <a:p>
            <a:endParaRPr lang="fr-FR" dirty="0"/>
          </a:p>
          <a:p>
            <a:r>
              <a:rPr lang="fr-FR" dirty="0" smtClean="0"/>
              <a:t>Les écarts de luminosité entre début et fin </a:t>
            </a:r>
          </a:p>
          <a:p>
            <a:endParaRPr lang="fr-FR" dirty="0" smtClean="0"/>
          </a:p>
          <a:p>
            <a:r>
              <a:rPr lang="fr-FR" dirty="0" smtClean="0"/>
              <a:t>Les effets spéciaux (effet maquette)</a:t>
            </a:r>
          </a:p>
          <a:p>
            <a:endParaRPr lang="fr-FR" dirty="0"/>
          </a:p>
          <a:p>
            <a:r>
              <a:rPr lang="fr-FR" dirty="0" err="1" smtClean="0"/>
              <a:t>Starmax</a:t>
            </a:r>
            <a:r>
              <a:rPr lang="fr-FR" dirty="0" smtClean="0"/>
              <a:t> (effet </a:t>
            </a:r>
            <a:r>
              <a:rPr lang="fr-FR" dirty="0" err="1" smtClean="0"/>
              <a:t>circum</a:t>
            </a:r>
            <a:r>
              <a:rPr lang="fr-FR" dirty="0" smtClean="0"/>
              <a:t>)</a:t>
            </a:r>
          </a:p>
          <a:p>
            <a:endParaRPr lang="fr-FR" dirty="0"/>
          </a:p>
          <a:p>
            <a:r>
              <a:rPr lang="fr-FR" dirty="0" smtClean="0"/>
              <a:t>…</a:t>
            </a:r>
            <a:endParaRPr lang="fr-FR" dirty="0"/>
          </a:p>
          <a:p>
            <a:endParaRPr lang="fr-FR" dirty="0" smtClean="0"/>
          </a:p>
        </p:txBody>
      </p:sp>
    </p:spTree>
    <p:extLst>
      <p:ext uri="{BB962C8B-B14F-4D97-AF65-F5344CB8AC3E}">
        <p14:creationId xmlns="" xmlns:p14="http://schemas.microsoft.com/office/powerpoint/2010/main" val="1617212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97228"/>
          </a:xfrm>
        </p:spPr>
        <p:txBody>
          <a:bodyPr>
            <a:normAutofit/>
          </a:bodyPr>
          <a:lstStyle/>
          <a:p>
            <a:r>
              <a:rPr lang="fr-FR" sz="4000" dirty="0" smtClean="0"/>
              <a:t>Le montage 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3" y="1506828"/>
            <a:ext cx="9905998" cy="5351171"/>
          </a:xfrm>
        </p:spPr>
        <p:txBody>
          <a:bodyPr anchor="t"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Windows </a:t>
            </a:r>
            <a:r>
              <a:rPr lang="fr-FR" dirty="0" err="1" smtClean="0"/>
              <a:t>Movie</a:t>
            </a:r>
            <a:r>
              <a:rPr lang="fr-FR" dirty="0" smtClean="0"/>
              <a:t> Maker a minima</a:t>
            </a:r>
          </a:p>
          <a:p>
            <a:endParaRPr lang="fr-FR" dirty="0" smtClean="0"/>
          </a:p>
          <a:p>
            <a:r>
              <a:rPr lang="fr-FR" dirty="0" smtClean="0"/>
              <a:t>La musique </a:t>
            </a:r>
          </a:p>
          <a:p>
            <a:endParaRPr lang="fr-FR" dirty="0"/>
          </a:p>
          <a:p>
            <a:r>
              <a:rPr lang="fr-FR" dirty="0" smtClean="0"/>
              <a:t>Les transitions ou effets</a:t>
            </a:r>
          </a:p>
          <a:p>
            <a:endParaRPr lang="fr-FR" dirty="0"/>
          </a:p>
          <a:p>
            <a:r>
              <a:rPr lang="fr-FR" dirty="0" smtClean="0"/>
              <a:t>Intégrer des panoramas</a:t>
            </a:r>
          </a:p>
          <a:p>
            <a:endParaRPr lang="fr-FR" dirty="0" smtClean="0"/>
          </a:p>
          <a:p>
            <a:r>
              <a:rPr lang="fr-FR" dirty="0" smtClean="0"/>
              <a:t>…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046668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97228"/>
          </a:xfrm>
        </p:spPr>
        <p:txBody>
          <a:bodyPr>
            <a:normAutofit/>
          </a:bodyPr>
          <a:lstStyle/>
          <a:p>
            <a:r>
              <a:rPr lang="fr-FR" sz="4000" dirty="0" smtClean="0"/>
              <a:t>Définition - histoire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3" y="1506829"/>
            <a:ext cx="9905998" cy="4790940"/>
          </a:xfrm>
        </p:spPr>
        <p:txBody>
          <a:bodyPr anchor="t"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En français : accéléré</a:t>
            </a:r>
          </a:p>
          <a:p>
            <a:endParaRPr lang="fr-FR" dirty="0" smtClean="0"/>
          </a:p>
          <a:p>
            <a:r>
              <a:rPr lang="fr-FR" dirty="0" smtClean="0"/>
              <a:t>Inventé par </a:t>
            </a:r>
            <a:r>
              <a:rPr lang="fr-FR" dirty="0" err="1" smtClean="0"/>
              <a:t>hazard</a:t>
            </a:r>
            <a:r>
              <a:rPr lang="fr-FR" dirty="0" smtClean="0"/>
              <a:t> en 1897 par Francis Doublier </a:t>
            </a:r>
          </a:p>
          <a:p>
            <a:endParaRPr lang="fr-FR" dirty="0"/>
          </a:p>
          <a:p>
            <a:r>
              <a:rPr lang="fr-FR" dirty="0" smtClean="0"/>
              <a:t>Première application « voulue » en 1901 (démolition Star Théâtre a new York)</a:t>
            </a:r>
          </a:p>
          <a:p>
            <a:endParaRPr lang="fr-FR" dirty="0"/>
          </a:p>
          <a:p>
            <a:r>
              <a:rPr lang="fr-FR" dirty="0" smtClean="0"/>
              <a:t>Applications scientifiques </a:t>
            </a:r>
          </a:p>
          <a:p>
            <a:endParaRPr lang="fr-FR" dirty="0"/>
          </a:p>
          <a:p>
            <a:r>
              <a:rPr lang="fr-FR" dirty="0" smtClean="0"/>
              <a:t>Applications artistiques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</p:spTree>
    <p:extLst>
      <p:ext uri="{BB962C8B-B14F-4D97-AF65-F5344CB8AC3E}">
        <p14:creationId xmlns="" xmlns:p14="http://schemas.microsoft.com/office/powerpoint/2010/main" val="147179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97228"/>
          </a:xfrm>
        </p:spPr>
        <p:txBody>
          <a:bodyPr>
            <a:normAutofit/>
          </a:bodyPr>
          <a:lstStyle/>
          <a:p>
            <a:r>
              <a:rPr lang="fr-FR" sz="4000" dirty="0" smtClean="0"/>
              <a:t>Avantages !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3" y="1506828"/>
            <a:ext cx="9905998" cy="5351171"/>
          </a:xfrm>
        </p:spPr>
        <p:txBody>
          <a:bodyPr anchor="t">
            <a:normAutofit/>
          </a:bodyPr>
          <a:lstStyle/>
          <a:p>
            <a:endParaRPr lang="fr-FR" dirty="0"/>
          </a:p>
          <a:p>
            <a:r>
              <a:rPr lang="fr-FR" dirty="0" smtClean="0"/>
              <a:t>Usure du boitier</a:t>
            </a:r>
          </a:p>
          <a:p>
            <a:endParaRPr lang="fr-FR" dirty="0"/>
          </a:p>
          <a:p>
            <a:r>
              <a:rPr lang="fr-FR" dirty="0" smtClean="0"/>
              <a:t>Mémoire utilisée</a:t>
            </a:r>
          </a:p>
          <a:p>
            <a:endParaRPr lang="fr-FR" dirty="0"/>
          </a:p>
          <a:p>
            <a:r>
              <a:rPr lang="fr-FR" dirty="0" smtClean="0"/>
              <a:t>Voir l’invisible</a:t>
            </a:r>
          </a:p>
          <a:p>
            <a:endParaRPr lang="fr-FR" dirty="0"/>
          </a:p>
          <a:p>
            <a:r>
              <a:rPr lang="fr-FR" dirty="0" smtClean="0"/>
              <a:t>Pratique inhabituelle</a:t>
            </a:r>
          </a:p>
          <a:p>
            <a:endParaRPr lang="fr-FR" dirty="0"/>
          </a:p>
          <a:p>
            <a:r>
              <a:rPr lang="fr-FR" dirty="0" smtClean="0"/>
              <a:t>Vidéo HD ou 4K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</p:spTree>
    <p:extLst>
      <p:ext uri="{BB962C8B-B14F-4D97-AF65-F5344CB8AC3E}">
        <p14:creationId xmlns="" xmlns:p14="http://schemas.microsoft.com/office/powerpoint/2010/main" val="10247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97228"/>
          </a:xfrm>
        </p:spPr>
        <p:txBody>
          <a:bodyPr>
            <a:normAutofit/>
          </a:bodyPr>
          <a:lstStyle/>
          <a:p>
            <a:r>
              <a:rPr lang="fr-FR" sz="4000" dirty="0" smtClean="0"/>
              <a:t>Le matériel de base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3" y="1506828"/>
            <a:ext cx="9905998" cy="5009881"/>
          </a:xfrm>
        </p:spPr>
        <p:txBody>
          <a:bodyPr anchor="t"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Un appareil photo ou une </a:t>
            </a:r>
            <a:r>
              <a:rPr lang="fr-FR" dirty="0" err="1" smtClean="0"/>
              <a:t>Gopro</a:t>
            </a:r>
            <a:r>
              <a:rPr lang="fr-FR" dirty="0" smtClean="0"/>
              <a:t> avec une </a:t>
            </a:r>
            <a:r>
              <a:rPr lang="fr-FR" dirty="0"/>
              <a:t>GROSSE carte </a:t>
            </a:r>
            <a:r>
              <a:rPr lang="fr-FR" dirty="0" smtClean="0"/>
              <a:t>Mémoire</a:t>
            </a:r>
          </a:p>
          <a:p>
            <a:endParaRPr lang="fr-FR" dirty="0"/>
          </a:p>
          <a:p>
            <a:r>
              <a:rPr lang="fr-FR" dirty="0" smtClean="0"/>
              <a:t>Du </a:t>
            </a:r>
            <a:r>
              <a:rPr lang="fr-FR" dirty="0" err="1" smtClean="0"/>
              <a:t>scootch</a:t>
            </a:r>
            <a:r>
              <a:rPr lang="fr-FR" dirty="0" smtClean="0"/>
              <a:t> (pour un reflex)</a:t>
            </a:r>
          </a:p>
          <a:p>
            <a:endParaRPr lang="fr-FR" dirty="0"/>
          </a:p>
          <a:p>
            <a:r>
              <a:rPr lang="fr-FR" dirty="0" smtClean="0"/>
              <a:t>Trépied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Des batteries</a:t>
            </a:r>
          </a:p>
          <a:p>
            <a:endParaRPr lang="fr-FR" dirty="0"/>
          </a:p>
          <a:p>
            <a:r>
              <a:rPr lang="fr-FR" dirty="0" err="1" smtClean="0"/>
              <a:t>Intervalomètre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</p:txBody>
      </p:sp>
    </p:spTree>
    <p:extLst>
      <p:ext uri="{BB962C8B-B14F-4D97-AF65-F5344CB8AC3E}">
        <p14:creationId xmlns="" xmlns:p14="http://schemas.microsoft.com/office/powerpoint/2010/main" val="142732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97228"/>
          </a:xfrm>
        </p:spPr>
        <p:txBody>
          <a:bodyPr>
            <a:normAutofit/>
          </a:bodyPr>
          <a:lstStyle/>
          <a:p>
            <a:r>
              <a:rPr lang="fr-FR" sz="4000" dirty="0" smtClean="0"/>
              <a:t>Le matériel pour les acharnés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3" y="1506828"/>
            <a:ext cx="9905998" cy="525457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Trépied rotatif </a:t>
            </a:r>
          </a:p>
          <a:p>
            <a:endParaRPr lang="fr-FR" dirty="0"/>
          </a:p>
          <a:p>
            <a:r>
              <a:rPr lang="fr-FR" dirty="0" smtClean="0"/>
              <a:t>Le </a:t>
            </a:r>
            <a:r>
              <a:rPr lang="fr-FR" dirty="0" err="1" smtClean="0"/>
              <a:t>slider</a:t>
            </a:r>
            <a:r>
              <a:rPr lang="fr-FR" dirty="0" smtClean="0"/>
              <a:t> ou Dolly</a:t>
            </a:r>
          </a:p>
          <a:p>
            <a:endParaRPr lang="fr-FR" dirty="0"/>
          </a:p>
          <a:p>
            <a:r>
              <a:rPr lang="fr-FR" dirty="0" smtClean="0"/>
              <a:t>Batteries « externes » ou alimentation par prise</a:t>
            </a:r>
          </a:p>
          <a:p>
            <a:endParaRPr lang="fr-FR" dirty="0"/>
          </a:p>
          <a:p>
            <a:r>
              <a:rPr lang="fr-FR" dirty="0" smtClean="0"/>
              <a:t>Les chaufferette </a:t>
            </a:r>
            <a:r>
              <a:rPr lang="fr-FR" dirty="0"/>
              <a:t>ou résistances </a:t>
            </a:r>
            <a:r>
              <a:rPr lang="fr-FR" dirty="0" smtClean="0"/>
              <a:t>électriques</a:t>
            </a:r>
          </a:p>
          <a:p>
            <a:endParaRPr lang="fr-FR" dirty="0"/>
          </a:p>
          <a:p>
            <a:r>
              <a:rPr lang="fr-FR" dirty="0" smtClean="0"/>
              <a:t>Ordinateur portable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</p:txBody>
      </p:sp>
    </p:spTree>
    <p:extLst>
      <p:ext uri="{BB962C8B-B14F-4D97-AF65-F5344CB8AC3E}">
        <p14:creationId xmlns="" xmlns:p14="http://schemas.microsoft.com/office/powerpoint/2010/main" val="106086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97228"/>
          </a:xfrm>
        </p:spPr>
        <p:txBody>
          <a:bodyPr>
            <a:normAutofit/>
          </a:bodyPr>
          <a:lstStyle/>
          <a:p>
            <a:r>
              <a:rPr lang="fr-FR" sz="4000" dirty="0" smtClean="0"/>
              <a:t>La prise de vue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3" y="1506829"/>
            <a:ext cx="9905998" cy="4675030"/>
          </a:xfrm>
        </p:spPr>
        <p:txBody>
          <a:bodyPr anchor="t">
            <a:normAutofit/>
          </a:bodyPr>
          <a:lstStyle/>
          <a:p>
            <a:endParaRPr lang="fr-FR" dirty="0"/>
          </a:p>
          <a:p>
            <a:r>
              <a:rPr lang="fr-FR" dirty="0" smtClean="0"/>
              <a:t>Le sujet en mouvement</a:t>
            </a:r>
          </a:p>
          <a:p>
            <a:endParaRPr lang="fr-FR" dirty="0"/>
          </a:p>
          <a:p>
            <a:r>
              <a:rPr lang="fr-FR" dirty="0" smtClean="0"/>
              <a:t>L’anticipation – la préparation</a:t>
            </a:r>
          </a:p>
          <a:p>
            <a:endParaRPr lang="fr-FR" dirty="0"/>
          </a:p>
          <a:p>
            <a:r>
              <a:rPr lang="fr-FR" dirty="0" smtClean="0"/>
              <a:t>Les réglages</a:t>
            </a:r>
          </a:p>
          <a:p>
            <a:endParaRPr lang="fr-FR" dirty="0"/>
          </a:p>
          <a:p>
            <a:r>
              <a:rPr lang="fr-FR" dirty="0" smtClean="0"/>
              <a:t>Les conditions « météo » a prendre en compte</a:t>
            </a:r>
          </a:p>
          <a:p>
            <a:endParaRPr lang="fr-FR" dirty="0"/>
          </a:p>
          <a:p>
            <a:r>
              <a:rPr lang="fr-FR" dirty="0" smtClean="0"/>
              <a:t>Le </a:t>
            </a:r>
            <a:r>
              <a:rPr lang="fr-FR" dirty="0" err="1" smtClean="0"/>
              <a:t>flickering</a:t>
            </a:r>
            <a:endParaRPr lang="fr-FR" dirty="0"/>
          </a:p>
          <a:p>
            <a:endParaRPr lang="fr-FR" dirty="0" smtClean="0"/>
          </a:p>
        </p:txBody>
      </p:sp>
    </p:spTree>
    <p:extLst>
      <p:ext uri="{BB962C8B-B14F-4D97-AF65-F5344CB8AC3E}">
        <p14:creationId xmlns="" xmlns:p14="http://schemas.microsoft.com/office/powerpoint/2010/main" val="1040067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97228"/>
          </a:xfrm>
        </p:spPr>
        <p:txBody>
          <a:bodyPr>
            <a:normAutofit/>
          </a:bodyPr>
          <a:lstStyle/>
          <a:p>
            <a:r>
              <a:rPr lang="fr-FR" sz="4000" dirty="0" smtClean="0"/>
              <a:t>La prise de vue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3" y="1506828"/>
            <a:ext cx="9905998" cy="5254579"/>
          </a:xfrm>
        </p:spPr>
        <p:txBody>
          <a:bodyPr anchor="t">
            <a:normAutofit/>
          </a:bodyPr>
          <a:lstStyle/>
          <a:p>
            <a:endParaRPr lang="fr-FR" dirty="0"/>
          </a:p>
          <a:p>
            <a:r>
              <a:rPr lang="fr-FR" dirty="0"/>
              <a:t>Le </a:t>
            </a:r>
            <a:r>
              <a:rPr lang="fr-FR" dirty="0" smtClean="0"/>
              <a:t>scotch </a:t>
            </a:r>
            <a:endParaRPr lang="fr-FR" dirty="0"/>
          </a:p>
          <a:p>
            <a:endParaRPr lang="fr-FR" dirty="0" smtClean="0"/>
          </a:p>
          <a:p>
            <a:r>
              <a:rPr lang="fr-FR" dirty="0" err="1" smtClean="0"/>
              <a:t>Raw</a:t>
            </a:r>
            <a:r>
              <a:rPr lang="fr-FR" dirty="0" smtClean="0"/>
              <a:t> ou Jpeg ? </a:t>
            </a:r>
          </a:p>
          <a:p>
            <a:endParaRPr lang="fr-FR" dirty="0"/>
          </a:p>
          <a:p>
            <a:r>
              <a:rPr lang="fr-FR" dirty="0" smtClean="0"/>
              <a:t>Quel réglages choisir</a:t>
            </a:r>
          </a:p>
          <a:p>
            <a:endParaRPr lang="fr-FR" dirty="0"/>
          </a:p>
          <a:p>
            <a:pPr lvl="1"/>
            <a:r>
              <a:rPr lang="fr-FR" dirty="0" smtClean="0"/>
              <a:t>Manuel =&gt; attention aux conditions de lumière</a:t>
            </a:r>
          </a:p>
          <a:p>
            <a:pPr lvl="1"/>
            <a:endParaRPr lang="fr-FR" dirty="0"/>
          </a:p>
          <a:p>
            <a:pPr lvl="1"/>
            <a:r>
              <a:rPr lang="fr-FR" dirty="0" smtClean="0"/>
              <a:t>TV et AV =&gt; attention au </a:t>
            </a:r>
            <a:r>
              <a:rPr lang="fr-FR" dirty="0" err="1" smtClean="0"/>
              <a:t>Flickering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</p:txBody>
      </p:sp>
    </p:spTree>
    <p:extLst>
      <p:ext uri="{BB962C8B-B14F-4D97-AF65-F5344CB8AC3E}">
        <p14:creationId xmlns="" xmlns:p14="http://schemas.microsoft.com/office/powerpoint/2010/main" val="3043108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97228"/>
          </a:xfrm>
        </p:spPr>
        <p:txBody>
          <a:bodyPr>
            <a:normAutofit fontScale="90000"/>
          </a:bodyPr>
          <a:lstStyle/>
          <a:p>
            <a:r>
              <a:rPr lang="fr-FR" sz="4000" dirty="0" smtClean="0"/>
              <a:t>La prise de vue - Le </a:t>
            </a:r>
            <a:r>
              <a:rPr lang="fr-FR" sz="4000" dirty="0"/>
              <a:t>temps entre les poses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3" y="1506828"/>
            <a:ext cx="9905998" cy="535117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Exemples, pour avoir :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1 minutes de vidéo avec un intervalle de 10 seconde et des poses courtes (1/500e)</a:t>
            </a:r>
          </a:p>
          <a:p>
            <a:pPr lvl="1"/>
            <a:r>
              <a:rPr lang="fr-FR" dirty="0" smtClean="0"/>
              <a:t>10 x 24 X 60 = 14 400 s. = 240 min = 4h de pose</a:t>
            </a:r>
          </a:p>
          <a:p>
            <a:endParaRPr lang="fr-FR" dirty="0" smtClean="0"/>
          </a:p>
          <a:p>
            <a:r>
              <a:rPr lang="fr-FR" dirty="0"/>
              <a:t>1 minutes de vidéo avec un intervalle de </a:t>
            </a:r>
            <a:r>
              <a:rPr lang="fr-FR" dirty="0" smtClean="0"/>
              <a:t>1 </a:t>
            </a:r>
            <a:r>
              <a:rPr lang="fr-FR" dirty="0"/>
              <a:t>seconde et des poses </a:t>
            </a:r>
            <a:r>
              <a:rPr lang="fr-FR" dirty="0" smtClean="0"/>
              <a:t>longues (30s.)</a:t>
            </a:r>
            <a:endParaRPr lang="fr-FR" dirty="0"/>
          </a:p>
          <a:p>
            <a:pPr lvl="1"/>
            <a:r>
              <a:rPr lang="fr-FR" dirty="0" smtClean="0"/>
              <a:t>(30+1) </a:t>
            </a:r>
            <a:r>
              <a:rPr lang="fr-FR" dirty="0"/>
              <a:t>x 24 X 60 = </a:t>
            </a:r>
            <a:r>
              <a:rPr lang="fr-FR" dirty="0" smtClean="0"/>
              <a:t>44 640 </a:t>
            </a:r>
            <a:r>
              <a:rPr lang="fr-FR" dirty="0"/>
              <a:t>s. = </a:t>
            </a:r>
            <a:r>
              <a:rPr lang="fr-FR" dirty="0" smtClean="0"/>
              <a:t>744 </a:t>
            </a:r>
            <a:r>
              <a:rPr lang="fr-FR" dirty="0"/>
              <a:t>min = </a:t>
            </a:r>
            <a:r>
              <a:rPr lang="fr-FR" dirty="0" smtClean="0"/>
              <a:t>12 h 30 </a:t>
            </a:r>
            <a:r>
              <a:rPr lang="fr-FR" dirty="0"/>
              <a:t>de pose</a:t>
            </a:r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endParaRPr lang="fr-FR" dirty="0" smtClean="0"/>
          </a:p>
        </p:txBody>
      </p:sp>
    </p:spTree>
    <p:extLst>
      <p:ext uri="{BB962C8B-B14F-4D97-AF65-F5344CB8AC3E}">
        <p14:creationId xmlns="" xmlns:p14="http://schemas.microsoft.com/office/powerpoint/2010/main" val="4243673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97228"/>
          </a:xfrm>
        </p:spPr>
        <p:txBody>
          <a:bodyPr>
            <a:normAutofit/>
          </a:bodyPr>
          <a:lstStyle/>
          <a:p>
            <a:r>
              <a:rPr lang="fr-FR" sz="4000" dirty="0" smtClean="0"/>
              <a:t>Le post-traitement des images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3" y="1506829"/>
            <a:ext cx="9905998" cy="4790940"/>
          </a:xfrm>
        </p:spPr>
        <p:txBody>
          <a:bodyPr anchor="t"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Logiciel </a:t>
            </a:r>
            <a:r>
              <a:rPr lang="fr-FR" dirty="0" err="1" smtClean="0"/>
              <a:t>gopro</a:t>
            </a:r>
            <a:endParaRPr lang="fr-FR" dirty="0" smtClean="0"/>
          </a:p>
          <a:p>
            <a:endParaRPr lang="fr-FR" dirty="0"/>
          </a:p>
          <a:p>
            <a:r>
              <a:rPr lang="fr-FR" dirty="0" err="1" smtClean="0"/>
              <a:t>Lightroom</a:t>
            </a:r>
            <a:r>
              <a:rPr lang="fr-FR" dirty="0" smtClean="0"/>
              <a:t> + LR Time-lapse</a:t>
            </a:r>
          </a:p>
          <a:p>
            <a:endParaRPr lang="fr-FR" dirty="0"/>
          </a:p>
          <a:p>
            <a:r>
              <a:rPr lang="fr-FR" dirty="0" smtClean="0"/>
              <a:t>Photoshop (les scriptes) + </a:t>
            </a:r>
            <a:r>
              <a:rPr lang="fr-FR" dirty="0" err="1" smtClean="0"/>
              <a:t>virtualdub</a:t>
            </a:r>
            <a:r>
              <a:rPr lang="fr-FR" dirty="0" smtClean="0"/>
              <a:t> 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Time lapse </a:t>
            </a:r>
            <a:r>
              <a:rPr lang="fr-FR" dirty="0" err="1" smtClean="0"/>
              <a:t>tool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…</a:t>
            </a:r>
          </a:p>
        </p:txBody>
      </p:sp>
    </p:spTree>
    <p:extLst>
      <p:ext uri="{BB962C8B-B14F-4D97-AF65-F5344CB8AC3E}">
        <p14:creationId xmlns="" xmlns:p14="http://schemas.microsoft.com/office/powerpoint/2010/main" val="26752901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llage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TM03457485[[fn=Maillage]]</Template>
  <TotalTime>489</TotalTime>
  <Words>269</Words>
  <Application>Microsoft Office PowerPoint</Application>
  <PresentationFormat>Personnalisé</PresentationFormat>
  <Paragraphs>124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Maillage</vt:lpstr>
      <vt:lpstr>TIME-LAPSE</vt:lpstr>
      <vt:lpstr>Définition - histoire</vt:lpstr>
      <vt:lpstr>Avantages !</vt:lpstr>
      <vt:lpstr>Le matériel de base</vt:lpstr>
      <vt:lpstr>Le matériel pour les acharnés</vt:lpstr>
      <vt:lpstr>La prise de vue</vt:lpstr>
      <vt:lpstr>La prise de vue</vt:lpstr>
      <vt:lpstr>La prise de vue - Le temps entre les poses </vt:lpstr>
      <vt:lpstr>Le post-traitement des images</vt:lpstr>
      <vt:lpstr>Le post-traitement</vt:lpstr>
      <vt:lpstr>Le montage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TIMMELAPSE</dc:title>
  <dc:creator>DURPOIX Morgan</dc:creator>
  <cp:lastModifiedBy>Laure</cp:lastModifiedBy>
  <cp:revision>22</cp:revision>
  <cp:lastPrinted>2017-01-18T22:39:54Z</cp:lastPrinted>
  <dcterms:created xsi:type="dcterms:W3CDTF">2016-12-10T09:39:58Z</dcterms:created>
  <dcterms:modified xsi:type="dcterms:W3CDTF">2017-01-20T19:54:27Z</dcterms:modified>
</cp:coreProperties>
</file>